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540074f.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28e2e9fd63a.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28e7fa991bf.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28e559fd413.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28e701c574f.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28e54a83d09.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713f454a.png"/>
<Relationship Id="rId3" Type="http://schemas.openxmlformats.org/officeDocument/2006/relationships/image" Target="../media/file228e70de375b.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d047141.png"/>
<Relationship Id="rId3" Type="http://schemas.openxmlformats.org/officeDocument/2006/relationships/image" Target="../media/file228e1ea76914.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e3afc5.png"/>
<Relationship Id="rId3" Type="http://schemas.openxmlformats.org/officeDocument/2006/relationships/image" Target="../media/file228e6428aef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2af70d80.png"/>
<Relationship Id="rId3" Type="http://schemas.openxmlformats.org/officeDocument/2006/relationships/image" Target="../media/file228e41976489.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3a498003.png"/>
<Relationship Id="rId3" Type="http://schemas.openxmlformats.org/officeDocument/2006/relationships/image" Target="../media/file228e2f7362da.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405eee8c.png"/>
<Relationship Id="rId3" Type="http://schemas.openxmlformats.org/officeDocument/2006/relationships/image" Target="../media/file228e187f4a58.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4ce9e3f8.png"/>
<Relationship Id="rId3" Type="http://schemas.openxmlformats.org/officeDocument/2006/relationships/image" Target="../media/file228ef75d63b.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28e143c36b.png"/>
<Relationship Id="rId3" Type="http://schemas.openxmlformats.org/officeDocument/2006/relationships/image" Target="../media/file228e7d2a673.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19be3dd8.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18ce3d1c.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c0e05fd.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6cab2b39.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59a2e2eb.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54dfe046.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28e35fd3f3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262,533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30,258.5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17,864,687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31,590.9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2,871,988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486,778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29,079.1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46,586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27,644.3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34,874.7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42,565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48,393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262,533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30,258.5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2,871,988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17,864,687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31,590.9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486,778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2022-04-01T18:06:03Z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